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sldIdLst>
    <p:sldId id="262" r:id="rId2"/>
    <p:sldId id="27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E76C-CF50-43B8-9311-A98F325E9950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C554B-731A-4CCC-A09C-C094B5E886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19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A3208-5C48-1668-1354-FBB64944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89FF1A-2EC0-44E1-0484-38A3DB703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BEBD80-E1B0-AEBB-3E2C-78245F67B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8CFC87-A7D4-367B-D279-A03D497A5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69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70B6C-47C9-7F5D-892E-75FF626B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6832D4A-313D-FAFE-EA7D-E8E3532AB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A2EF26F-CD8E-5201-9F4C-D8436A3AF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154137-51C6-AF1B-191E-CC2C71024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560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5C3C-194C-BCA9-E0DB-613C98ED4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F79642-3FDF-CBBB-D153-738DA3493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48BAED-A848-44D1-4B8C-29C39D71D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0D16D4-D9A1-68C2-F10F-D342C94F7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5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E20E-4484-5CE2-8A46-A5CE8FF1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7627F6-CC2B-49D6-1B2E-11BDCE039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946A6B-7D6F-5B40-7D36-836C7D797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C361A-080F-0403-F8E7-DA6726A22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82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E587-692D-8464-6892-E37B48CED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7A9B9A-21F4-6B89-E6B3-B8CD45A8D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DCDCCE-6EDE-0216-DF7A-02B5767F8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44AD90-B2B8-CA5D-325D-D48D825F2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725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0B43-8D0B-8BB0-D0E2-0DF364B4A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C9E8D5-2693-29AA-E2F3-0DBE3C54D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F7E068C-ABD2-D8B2-CD0F-F9D5BE83D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4F0A7C-CB56-D3B3-3B18-A35AB8773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73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75D0-D8E6-EF14-3319-051F3741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82717F-F315-5FC5-1AA5-E9679E00E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9B9A89-FC6B-E6F0-07A0-0E3E385F6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2643BB-5187-91F9-E150-252C14752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87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A2E1F-A10D-4D3D-30B9-71A88B9A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6301E8-9E24-A2B3-7F82-B957C548B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56ED419-DB68-35AB-69CE-6FFFD82C0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9E4C15-4722-C1AE-FA4C-64D21CD39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40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2F89-F58B-8E44-C5F0-877524251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64DFFB-AB1E-9A9B-8F6D-E1EDEA241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B43E972-9327-BA2F-2DA7-3C03A3678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24D439-F0BE-D605-3FE8-ED6B90FBF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33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C3889-B575-B4E9-1480-B84AFCDB8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AD197AC-29B8-9A24-F3DB-F0B6AE17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771774-B4B5-D8DC-FC7F-9613596A7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8221CD-E72D-60D1-30CE-6428E0DCC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C554B-731A-4CCC-A09C-C094B5E88619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9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C59339E-3EBD-0C39-4103-21F6B74F2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563845DA-4471-2E05-4927-64751C2EE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B0FF52B6-8094-792A-A342-C2E44C3C5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60DE72D2-DF7C-BC2C-4483-01F84FA63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047678E-1985-E3BE-7AB6-75D7647D5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AD56C3E6-B3DA-435E-6EB8-CB931A827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6622F341-ACEB-D169-03A5-FE3A5F427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F280132E-FBE5-A667-C92E-16C878D1F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7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EFBB9A3-40A9-A7F2-B84F-568A388AF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8EF13BB7-69C8-ABAB-ED7E-F7B57A05B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0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017794C6-B7E4-3BBB-312D-185C8B2A0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74633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1706-D3EC-46D3-ADB9-5842106CBC8C}" type="datetimeFigureOut">
              <a:rPr lang="pt-BR" smtClean="0"/>
              <a:pPr/>
              <a:t>06/08/2025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E217F438-D715-448D-9234-EB195A70461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9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chat ou mensagem de texto, Teams&#10;&#10;Descrição gerada automaticamente">
            <a:extLst>
              <a:ext uri="{FF2B5EF4-FFF2-40B4-BE49-F238E27FC236}">
                <a16:creationId xmlns:a16="http://schemas.microsoft.com/office/drawing/2014/main" id="{1045CA3E-C44F-D86F-7453-0C730F197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C3C7B8-F736-F9D4-9260-39F659D38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5" name="Imagem 4" descr="Uma imagem contendo pessoa, jogador, homem, ao ar livre&#10;&#10;O conteúdo gerado por IA pode estar incorreto.">
            <a:extLst>
              <a:ext uri="{FF2B5EF4-FFF2-40B4-BE49-F238E27FC236}">
                <a16:creationId xmlns:a16="http://schemas.microsoft.com/office/drawing/2014/main" id="{A20C6161-998B-C467-649E-FBDD90DC0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549"/>
            <a:ext cx="9143999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4ABCD-A01A-D287-9A8A-0CCF3D1C1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639D491-EFF1-E5E0-FECC-530894D10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043" y="1505858"/>
            <a:ext cx="729973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produzir 15 litros de tinta azul, uma fábrica utiliza 9 litros de corante azul e 6 litros de solvente. Se a fábrica deseja produzir 40 litros da mesma tinta mantendo a mesma proporção de mistura, quantos litros de corante azul serão necessários?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24 litros.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)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litros.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)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litros.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)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litros.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062DF-79B6-D59C-8FA8-5956C6A0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08</a:t>
            </a:r>
          </a:p>
        </p:txBody>
      </p:sp>
    </p:spTree>
    <p:extLst>
      <p:ext uri="{BB962C8B-B14F-4D97-AF65-F5344CB8AC3E}">
        <p14:creationId xmlns:p14="http://schemas.microsoft.com/office/powerpoint/2010/main" val="413929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6D2B1-BC88-F6F8-93C7-56ACDCCA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1C9B875-7EAB-7FD3-D7E9-6FC9941C7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399" y="1424690"/>
            <a:ext cx="72997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empresa de construção civil concluiu a reforma de um prédio em 80 dias, utilizando 4 trabalhadores. Se essa mesma reforma fosse realizada por 5 trabalhadores, mantendo o mesmo ritmo de trabalho, em quantos dias ela seria concluída?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64 dias.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70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 dias.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 dias.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dias.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B696319-A9F5-C4DF-AC37-6EFFA436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09</a:t>
            </a:r>
          </a:p>
        </p:txBody>
      </p:sp>
    </p:spTree>
    <p:extLst>
      <p:ext uri="{BB962C8B-B14F-4D97-AF65-F5344CB8AC3E}">
        <p14:creationId xmlns:p14="http://schemas.microsoft.com/office/powerpoint/2010/main" val="347297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A2E3E-FB5D-29F2-3835-282F7E174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9810E18-D39A-ED9D-286C-13A7A44A7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399" y="1440078"/>
            <a:ext cx="729973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ciclista percorre 50 quilômetros em 5 dias, pedalando 8 horas por dia. Se ele continuar pedalando no mesmo ritmo e pelo mesmo período do dia, quantos dias levará para percorrer 150 quilômetros?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10 dias.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dias.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20 dias.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22 dias. </a:t>
            </a:r>
            <a:endParaRPr lang="pt-BR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31F18A4-2DA0-BD3D-145A-B45EBD26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10</a:t>
            </a:r>
          </a:p>
        </p:txBody>
      </p:sp>
    </p:spTree>
    <p:extLst>
      <p:ext uri="{BB962C8B-B14F-4D97-AF65-F5344CB8AC3E}">
        <p14:creationId xmlns:p14="http://schemas.microsoft.com/office/powerpoint/2010/main" val="29871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593BEA5-B03E-72FB-3D90-DA70A6C68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PROFESSOr JORGE ALONSO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47F9C50-2516-2F04-9F00-FEA343C89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943" y="741816"/>
            <a:ext cx="6478588" cy="1906587"/>
          </a:xfrm>
        </p:spPr>
        <p:txBody>
          <a:bodyPr>
            <a:normAutofit/>
          </a:bodyPr>
          <a:lstStyle/>
          <a:p>
            <a:r>
              <a:rPr lang="pt-BR" sz="6000" dirty="0"/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18533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EE28-305F-D42D-5ACF-17A5713DF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62D53A5-28E2-2F98-A12B-B337816B04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1664" y="1418296"/>
            <a:ext cx="72997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Determinado carro consome 2 litros de combustível para percorrer 17 quilômetros. Mantendo sempre esse consumo, quantos litros de combustível são necessários para esse carro percorrer 204 quilômetros?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16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18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24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28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1D3BCB3-F35A-8D04-2916-F2C54B78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01</a:t>
            </a:r>
          </a:p>
        </p:txBody>
      </p:sp>
    </p:spTree>
    <p:extLst>
      <p:ext uri="{BB962C8B-B14F-4D97-AF65-F5344CB8AC3E}">
        <p14:creationId xmlns:p14="http://schemas.microsoft.com/office/powerpoint/2010/main" val="248889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2DFDC-F890-85C5-E021-E1620DC0E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283CCC7-E332-09CF-854B-7EBC6B116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399" y="1394202"/>
            <a:ext cx="72997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um concurso público, o número de vagas para nível superior é cinco vezes maior do número de vagas para nível médio. Se o total de vagas oferecidas é 1500, quantas vagas são para nível médio?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1000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500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250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1250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300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5CABBA0-EC0C-9D6A-167C-29FC260B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02</a:t>
            </a:r>
          </a:p>
        </p:txBody>
      </p:sp>
    </p:spTree>
    <p:extLst>
      <p:ext uri="{BB962C8B-B14F-4D97-AF65-F5344CB8AC3E}">
        <p14:creationId xmlns:p14="http://schemas.microsoft.com/office/powerpoint/2010/main" val="55188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B604A-DBB4-4DD2-912E-944AC0EE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F545E39-848C-31E5-0C4D-6ED05DE99C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399" y="1390650"/>
            <a:ext cx="72997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equipe de 8 professores corrige 280 avaliações em 14 dias. Se o prazo para a correção for reduzido para 10 dias e tiver um aumento de mais 70 avaliações, quantos professores a mais serão necessários, considerando a mesma produtividade?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7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5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6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CA96AF2-93CD-2430-C115-97A59C93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03</a:t>
            </a:r>
          </a:p>
        </p:txBody>
      </p:sp>
    </p:spTree>
    <p:extLst>
      <p:ext uri="{BB962C8B-B14F-4D97-AF65-F5344CB8AC3E}">
        <p14:creationId xmlns:p14="http://schemas.microsoft.com/office/powerpoint/2010/main" val="136258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A2E4B-F50A-E548-6EEB-97A4B8A46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BF6E1F0-738E-224B-28A1-07DF547764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043" y="1659747"/>
            <a:ext cx="729973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Diego tem um balde com capacidade de 10 litros. Se ele encher esse balde com água a uma taxa de 250mL por segundo, quanto tempo levará para enchê-lo completamente?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30 segundos.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35 segundos.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40 segundos.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45 segundos.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9458DCD-43D1-4C7D-C7FB-738FEFE5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04</a:t>
            </a:r>
          </a:p>
        </p:txBody>
      </p:sp>
    </p:spTree>
    <p:extLst>
      <p:ext uri="{BB962C8B-B14F-4D97-AF65-F5344CB8AC3E}">
        <p14:creationId xmlns:p14="http://schemas.microsoft.com/office/powerpoint/2010/main" val="302395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98B73-874F-75FA-174D-3359B428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933B18E-CD8A-8F84-A91C-32F31251B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399" y="1419181"/>
            <a:ext cx="72997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uma fábrica, 14 trabalhadores produzem 210 peças em 5 horas. Se o número de trabalhadores for aumentado para 18, e o tempo disponível para a produção for de 3 horas, quantas peças serão produzidas?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162 peças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270 peças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180 peças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216 peças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54 peças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780A9AF-390A-0099-F015-F718EB6F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05</a:t>
            </a:r>
          </a:p>
        </p:txBody>
      </p:sp>
    </p:spTree>
    <p:extLst>
      <p:ext uri="{BB962C8B-B14F-4D97-AF65-F5344CB8AC3E}">
        <p14:creationId xmlns:p14="http://schemas.microsoft.com/office/powerpoint/2010/main" val="198855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B0C5-430D-1B7E-5447-5F909C29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830F5E-051E-2E02-8E53-7B80BBDFF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043" y="1505859"/>
            <a:ext cx="729973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[Questão Inédita] Devido à diferença de gravidade entre a Terra e a Lua, um astronauta de 120 Kg pesa na Lua apenas 20 Kg. Quanto pesa na Lua um homem que na Terra tem 96 Kg?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12 Kg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14 Kg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16 Kg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18 Kg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21 Kg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261BD01-2681-5821-86DA-1A2B976A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06</a:t>
            </a:r>
          </a:p>
        </p:txBody>
      </p:sp>
    </p:spTree>
    <p:extLst>
      <p:ext uri="{BB962C8B-B14F-4D97-AF65-F5344CB8AC3E}">
        <p14:creationId xmlns:p14="http://schemas.microsoft.com/office/powerpoint/2010/main" val="251859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EB74C-2C17-9110-755A-63E13DCE3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AF220AC-0A8B-94E7-6784-D3D02DAB7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0399" y="1434969"/>
            <a:ext cx="729973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Jussara faz marmitas para vender. A cada 3 dias, ela monta 360 marmitas. Quantas marmitas Jussara monta em 20 dias de trabalho?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340.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1.400.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2.400.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5.700.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152400" algn="l"/>
                <a:tab pos="2700020" algn="ctr"/>
              </a:tabLs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7.200.</a:t>
            </a:r>
            <a:endParaRPr lang="pt-BR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60AD9FB-F6D4-04B1-194D-F6B5F53F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03250"/>
            <a:ext cx="7202488" cy="7874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400" dirty="0">
                <a:solidFill>
                  <a:srgbClr val="454545"/>
                </a:solidFill>
                <a:latin typeface="Abadi" panose="020B0604020104020204" pitchFamily="34" charset="0"/>
              </a:rPr>
              <a:t>QUESTÃO 07</a:t>
            </a:r>
          </a:p>
        </p:txBody>
      </p:sp>
    </p:spTree>
    <p:extLst>
      <p:ext uri="{BB962C8B-B14F-4D97-AF65-F5344CB8AC3E}">
        <p14:creationId xmlns:p14="http://schemas.microsoft.com/office/powerpoint/2010/main" val="193414058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9503</TotalTime>
  <Words>611</Words>
  <Application>Microsoft Office PowerPoint</Application>
  <PresentationFormat>Apresentação na tela (16:9)</PresentationFormat>
  <Paragraphs>90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Abadi</vt:lpstr>
      <vt:lpstr>Arial</vt:lpstr>
      <vt:lpstr>Calibri</vt:lpstr>
      <vt:lpstr>Gill Sans MT</vt:lpstr>
      <vt:lpstr>Times New Roman</vt:lpstr>
      <vt:lpstr>Galeria</vt:lpstr>
      <vt:lpstr>Apresentação do PowerPoint</vt:lpstr>
      <vt:lpstr>MATEMÁTICA</vt:lpstr>
      <vt:lpstr>QUESTÃO 01</vt:lpstr>
      <vt:lpstr>QUESTÃO 02</vt:lpstr>
      <vt:lpstr>QUESTÃO 03</vt:lpstr>
      <vt:lpstr>QUESTÃO 04</vt:lpstr>
      <vt:lpstr>QUESTÃO 05</vt:lpstr>
      <vt:lpstr>QUESTÃO 06</vt:lpstr>
      <vt:lpstr>QUESTÃO 07</vt:lpstr>
      <vt:lpstr>QUESTÃO 08</vt:lpstr>
      <vt:lpstr>QUESTÃO 09</vt:lpstr>
      <vt:lpstr>QUESTÃO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</dc:title>
  <dc:creator>Tanayara Baldez</dc:creator>
  <cp:lastModifiedBy>Professor Jorge Alonso</cp:lastModifiedBy>
  <cp:revision>489</cp:revision>
  <dcterms:created xsi:type="dcterms:W3CDTF">2018-11-08T22:00:36Z</dcterms:created>
  <dcterms:modified xsi:type="dcterms:W3CDTF">2025-08-06T12:51:36Z</dcterms:modified>
</cp:coreProperties>
</file>